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84" autoAdjust="0"/>
  </p:normalViewPr>
  <p:slideViewPr>
    <p:cSldViewPr>
      <p:cViewPr varScale="1">
        <p:scale>
          <a:sx n="72" d="100"/>
          <a:sy n="72" d="100"/>
        </p:scale>
        <p:origin x="37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2438400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914400"/>
            <a:ext cx="9144000" cy="1524000"/>
          </a:xfrm>
          <a:prstGeom prst="rect">
            <a:avLst/>
          </a:prstGeom>
          <a:solidFill>
            <a:srgbClr val="000000">
              <a:alpha val="89800"/>
            </a:srgb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B3E4DE-8207-4862-A3C4-2C0A176BFB45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116000" y="2480854"/>
            <a:ext cx="8028000" cy="381000"/>
          </a:xfrm>
        </p:spPr>
        <p:txBody>
          <a:bodyPr>
            <a:noAutofit/>
          </a:bodyPr>
          <a:lstStyle>
            <a:lvl1pPr marL="0" indent="0" algn="l">
              <a:buNone/>
              <a:defRPr sz="2000" spc="100" baseline="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en-US" dirty="0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1116000" y="1071546"/>
            <a:ext cx="8028000" cy="1295400"/>
          </a:xfrm>
        </p:spPr>
        <p:txBody>
          <a:bodyPr anchor="ctr" anchorCtr="0">
            <a:noAutofit/>
          </a:bodyPr>
          <a:lstStyle>
            <a:lvl1pPr algn="l">
              <a:defRPr sz="4800" cap="all" spc="-100" baseline="0">
                <a:solidFill>
                  <a:srgbClr val="FFFFFF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63D2F-68E7-4CA6-A2C5-BD8F1311137E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498BB-790D-4081-B8AE-CF9479CDA916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6E98F8D-8DC7-4677-8CBD-328EF1D4B4C2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000" y="158926"/>
            <a:ext cx="8028000" cy="1143000"/>
          </a:xfrm>
        </p:spPr>
        <p:txBody>
          <a:bodyPr/>
          <a:lstStyle>
            <a:lvl1pPr>
              <a:defRPr lang="en-US" dirty="0"/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1116000" y="1524000"/>
            <a:ext cx="8028000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4958864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0" y="3429000"/>
            <a:ext cx="9144000" cy="1527048"/>
          </a:xfrm>
          <a:prstGeom prst="rect">
            <a:avLst/>
          </a:prstGeom>
          <a:solidFill>
            <a:srgbClr val="000000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2A7B8-E004-4C6D-BA02-EBA71413595A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000" y="3505200"/>
            <a:ext cx="7924800" cy="1371600"/>
          </a:xfrm>
        </p:spPr>
        <p:txBody>
          <a:bodyPr>
            <a:noAutofit/>
          </a:bodyPr>
          <a:lstStyle>
            <a:lvl1pPr algn="l">
              <a:buNone/>
              <a:defRPr sz="4200" b="0" cap="all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000" y="4958864"/>
            <a:ext cx="7924800" cy="457200"/>
          </a:xfrm>
        </p:spPr>
        <p:txBody>
          <a:bodyPr anchor="ctr"/>
          <a:lstStyle>
            <a:lvl1pPr>
              <a:buNone/>
              <a:defRPr sz="2000" spc="100" baseline="0">
                <a:solidFill>
                  <a:srgbClr val="FFFFFF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3C256-4BF0-4A52-A8B3-3C26F7DA2B3F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0CA0-080B-4B05-9F28-3CCF80532830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38200"/>
          </a:xfrm>
          <a:solidFill>
            <a:schemeClr val="accent1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quarter" idx="2"/>
          </p:nvPr>
        </p:nvSpPr>
        <p:spPr>
          <a:xfrm>
            <a:off x="457200" y="2220558"/>
            <a:ext cx="4038600" cy="3913632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20558"/>
            <a:ext cx="4038600" cy="3913632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71600"/>
            <a:ext cx="4040188" cy="838200"/>
          </a:xfrm>
          <a:solidFill>
            <a:schemeClr val="accent2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90C6-775E-4C0B-A1AB-F368865F9B3D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B32BB-FCFF-4F1D-BAB4-B54A6F503819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Oval 2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86000" y="6357144"/>
            <a:ext cx="3429000" cy="384048"/>
          </a:xfrm>
        </p:spPr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E4FE0A3-FD52-48B1-8C8F-038E0566462F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2743200" y="228600"/>
            <a:ext cx="6248400" cy="58674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01752" y="1600200"/>
            <a:ext cx="2057400" cy="3733800"/>
          </a:xfrm>
        </p:spPr>
        <p:txBody>
          <a:bodyPr tIns="45720" bIns="45720"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301752" y="384048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4" name="Oval 3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5" name="Oval 3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8" name="Oval 3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8091142-AA28-4AFA-BC10-3CE77C1922A2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90800" y="0"/>
            <a:ext cx="6553200" cy="5943600"/>
          </a:xfrm>
          <a:solidFill>
            <a:schemeClr val="bg2"/>
          </a:solidFill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2057400" cy="4267200"/>
          </a:xfrm>
        </p:spPr>
        <p:txBody>
          <a:bodyPr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FontTx/>
              <a:buNone/>
              <a:defRPr sz="1600" b="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2292526"/>
            <a:ext cx="2743200" cy="2127074"/>
          </a:xfrm>
          <a:prstGeom prst="rect">
            <a:avLst/>
          </a:prstGeom>
          <a:solidFill>
            <a:schemeClr val="accent1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977827" y="5072066"/>
            <a:ext cx="1758141" cy="1739481"/>
          </a:xfrm>
          <a:prstGeom prst="ellipse">
            <a:avLst/>
          </a:prstGeom>
          <a:solidFill>
            <a:schemeClr val="accent1">
              <a:tint val="90000"/>
              <a:shade val="45000"/>
              <a:satMod val="200000"/>
              <a:alpha val="13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257800" y="0"/>
            <a:ext cx="3886200" cy="3048000"/>
          </a:xfrm>
          <a:prstGeom prst="rect">
            <a:avLst/>
          </a:prstGeom>
          <a:solidFill>
            <a:schemeClr val="accent1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4114800"/>
            <a:ext cx="2362200" cy="2463018"/>
          </a:xfrm>
          <a:prstGeom prst="rect">
            <a:avLst/>
          </a:prstGeom>
          <a:solidFill>
            <a:schemeClr val="bg2">
              <a:tint val="60000"/>
              <a:alpha val="7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4178687" y="2389810"/>
            <a:ext cx="2174118" cy="2174118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384588" y="5842728"/>
            <a:ext cx="1011260" cy="101126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322493" y="1427132"/>
            <a:ext cx="2047390" cy="2047390"/>
          </a:xfrm>
          <a:prstGeom prst="ellipse">
            <a:avLst/>
          </a:prstGeom>
          <a:solidFill>
            <a:srgbClr val="C1E8E4">
              <a:alpha val="10980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114300" y="4803322"/>
            <a:ext cx="1959428" cy="1959428"/>
          </a:xfrm>
          <a:prstGeom prst="ellipse">
            <a:avLst/>
          </a:prstGeom>
          <a:solidFill>
            <a:srgbClr val="C1E8E4">
              <a:alpha val="12157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2021092" y="4578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172385" y="4626825"/>
            <a:ext cx="1515880" cy="1394583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906" y="361813"/>
            <a:ext cx="2512694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295400" y="0"/>
            <a:ext cx="1524000" cy="609600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9403" y="212289"/>
            <a:ext cx="2022300" cy="2022300"/>
          </a:xfrm>
          <a:prstGeom prst="ellipse">
            <a:avLst/>
          </a:prstGeom>
          <a:solidFill>
            <a:schemeClr val="accent1">
              <a:tint val="100000"/>
              <a:satMod val="275000"/>
              <a:alpha val="15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76200" y="3962400"/>
            <a:ext cx="891076" cy="886968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121357" y="1507438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369253" y="466436"/>
            <a:ext cx="1595105" cy="1595105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189756" y="2967572"/>
            <a:ext cx="3234945" cy="3234944"/>
          </a:xfrm>
          <a:prstGeom prst="ellipse">
            <a:avLst/>
          </a:prstGeom>
          <a:solidFill>
            <a:schemeClr val="accent1">
              <a:tint val="100000"/>
              <a:satMod val="18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5626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951220" y="4665220"/>
            <a:ext cx="2192780" cy="2192780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600200" y="3705807"/>
            <a:ext cx="1195876" cy="1198294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324600" y="228600"/>
            <a:ext cx="822960" cy="822960"/>
          </a:xfrm>
          <a:prstGeom prst="ellipse">
            <a:avLst/>
          </a:prstGeom>
          <a:solidFill>
            <a:schemeClr val="accent1">
              <a:tint val="90000"/>
              <a:satMod val="275000"/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80772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5410200" y="6324600"/>
            <a:ext cx="1524000" cy="5334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3011692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116000" y="1447800"/>
            <a:ext cx="80280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357144"/>
            <a:ext cx="2974848" cy="384048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357144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55448" y="6315075"/>
            <a:ext cx="1188720" cy="457200"/>
          </a:xfrm>
          <a:prstGeom prst="rect">
            <a:avLst/>
          </a:prstGeom>
          <a:noFill/>
        </p:spPr>
        <p:txBody>
          <a:bodyPr vert="horz" lIns="0" tIns="0" rIns="0" bIns="0" anchor="ctr" anchorCtr="1">
            <a:normAutofit/>
          </a:bodyPr>
          <a:lstStyle>
            <a:lvl1pPr algn="ctr">
              <a:defRPr sz="2800">
                <a:solidFill>
                  <a:schemeClr val="tx2"/>
                </a:solidFill>
              </a:defRPr>
            </a:lvl1pPr>
          </a:lstStyle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116000" y="0"/>
            <a:ext cx="8028000" cy="1143000"/>
          </a:xfrm>
          <a:prstGeom prst="rect">
            <a:avLst/>
          </a:prstGeom>
        </p:spPr>
        <p:txBody>
          <a:bodyPr vert="horz" anchor="b" anchorCtr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r-FR" smtClean="0"/>
              <a:t>Cliquez pour modifier le style du titre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sz="3800" b="1" kern="1200" cap="none" spc="50" baseline="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700"/>
        </a:spcBef>
        <a:buClr>
          <a:schemeClr val="accent2"/>
        </a:buClr>
        <a:buSzPct val="85000"/>
        <a:buFont typeface="Wingdings 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600"/>
        </a:spcBef>
        <a:buClr>
          <a:schemeClr val="accent1"/>
        </a:buClr>
        <a:buSzPct val="85000"/>
        <a:buFont typeface="Wingdings 2"/>
        <a:buChar char="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500"/>
        </a:spcBef>
        <a:buClr>
          <a:schemeClr val="accent3"/>
        </a:buClr>
        <a:buSzPct val="85000"/>
        <a:buFont typeface="Wingdings 2"/>
        <a:buChar char="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400"/>
        </a:spcBef>
        <a:buClr>
          <a:schemeClr val="accent4"/>
        </a:buClr>
        <a:buFont typeface="Wingdings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6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Sous-titre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Spécialement pensé pour vous les enfants…</a:t>
            </a:r>
            <a:endParaRPr lang="fr-CA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057" name="Titre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mtClean="0"/>
              <a:t>Bienvenue dans un monde fantastique</a:t>
            </a:r>
            <a:endParaRPr lang="fr-CA"/>
          </a:p>
        </p:txBody>
      </p:sp>
      <p:pic>
        <p:nvPicPr>
          <p:cNvPr id="2053" name="Clow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00800" y="2866120"/>
            <a:ext cx="2271713" cy="198301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Surprise" descr="Clown.gif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2" t="111" r="4048" b="6122"/>
          <a:stretch/>
        </p:blipFill>
        <p:spPr>
          <a:xfrm>
            <a:off x="1474412" y="3527854"/>
            <a:ext cx="2449516" cy="2449516"/>
          </a:xfrm>
          <a:prstGeom prst="rect">
            <a:avLst/>
          </a:prstGeom>
          <a:ln w="228600" cap="sq" cmpd="thickThin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2"/>
                </a:gs>
                <a:gs pos="66250">
                  <a:schemeClr val="tx2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smtClean="0"/>
              <a:t>Surprises et étonnements</a:t>
            </a:r>
            <a:br>
              <a:rPr lang="fr-CA" smtClean="0"/>
            </a:br>
            <a:r>
              <a:rPr lang="fr-CA" smtClean="0"/>
              <a:t>vous attendent</a:t>
            </a:r>
            <a:endParaRPr lang="fr-CA"/>
          </a:p>
        </p:txBody>
      </p:sp>
      <p:sp>
        <p:nvSpPr>
          <p:cNvPr id="5" name="Explosion 14"/>
          <p:cNvSpPr/>
          <p:nvPr/>
        </p:nvSpPr>
        <p:spPr>
          <a:xfrm>
            <a:off x="3786182" y="3071810"/>
            <a:ext cx="4445965" cy="337113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fr-CA" smtClean="0"/>
              <a:t>Pour égayer</a:t>
            </a:r>
          </a:p>
          <a:p>
            <a:pPr algn="ctr"/>
            <a:r>
              <a:rPr lang="fr-CA" smtClean="0"/>
              <a:t> vos fêtes</a:t>
            </a:r>
          </a:p>
          <a:p>
            <a:pPr algn="ctr"/>
            <a:r>
              <a:rPr lang="fr-CA" smtClean="0"/>
              <a:t>d’enfants…</a:t>
            </a:r>
            <a:endParaRPr lang="fr-CA"/>
          </a:p>
        </p:txBody>
      </p:sp>
      <p:pic>
        <p:nvPicPr>
          <p:cNvPr id="6" name="Image 5" descr="Clown.gif"/>
          <p:cNvPicPr>
            <a:picLocks noChangeAspect="1"/>
          </p:cNvPicPr>
          <p:nvPr/>
        </p:nvPicPr>
        <p:blipFill rotWithShape="1">
          <a:blip r:embed="rId2"/>
          <a:srcRect l="1215" r="2116"/>
          <a:stretch/>
        </p:blipFill>
        <p:spPr>
          <a:xfrm>
            <a:off x="463639" y="1428736"/>
            <a:ext cx="2939909" cy="2687626"/>
          </a:xfrm>
          <a:prstGeom prst="hear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MAMUSE</a:t>
            </a:r>
            <a:endParaRPr lang="fr-FR"/>
          </a:p>
        </p:txBody>
      </p:sp>
      <p:sp>
        <p:nvSpPr>
          <p:cNvPr id="4105" name="Rectangle 9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smtClean="0"/>
              <a:t>Amusements pour enfants</a:t>
            </a:r>
          </a:p>
          <a:p>
            <a:r>
              <a:rPr lang="fr-CA" smtClean="0"/>
              <a:t>Kiosques alimentaires</a:t>
            </a:r>
            <a:endParaRPr lang="fr-CA"/>
          </a:p>
        </p:txBody>
      </p:sp>
      <p:pic>
        <p:nvPicPr>
          <p:cNvPr id="7" name="Image 6" descr="cornet.jpg"/>
          <p:cNvPicPr>
            <a:picLocks noChangeAspect="1"/>
          </p:cNvPicPr>
          <p:nvPr/>
        </p:nvPicPr>
        <p:blipFill rotWithShape="1">
          <a:blip r:embed="rId2"/>
          <a:srcRect l="-8606" t="-8606" r="-8606" b="-8606"/>
          <a:stretch/>
        </p:blipFill>
        <p:spPr>
          <a:xfrm>
            <a:off x="5940152" y="4797152"/>
            <a:ext cx="1800000" cy="18067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age 8" descr="parachute.jpg"/>
          <p:cNvPicPr>
            <a:picLocks noChangeAspect="1"/>
          </p:cNvPicPr>
          <p:nvPr/>
        </p:nvPicPr>
        <p:blipFill rotWithShape="1">
          <a:blip r:embed="rId3"/>
          <a:srcRect l="-14556" t="-14556" r="-14556" b="-14556"/>
          <a:stretch/>
        </p:blipFill>
        <p:spPr>
          <a:xfrm>
            <a:off x="2173888" y="3429000"/>
            <a:ext cx="972000" cy="9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Amusements pour enfants</a:t>
            </a:r>
            <a:endParaRPr lang="fr-CA"/>
          </a:p>
        </p:txBody>
      </p:sp>
      <p:sp>
        <p:nvSpPr>
          <p:cNvPr id="5131" name="Rectangle 11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smtClean="0"/>
              <a:t>Structures gonflables</a:t>
            </a:r>
          </a:p>
          <a:p>
            <a:r>
              <a:rPr lang="fr-CA" smtClean="0"/>
              <a:t>Train de promenade</a:t>
            </a:r>
          </a:p>
          <a:p>
            <a:r>
              <a:rPr lang="fr-CA" smtClean="0"/>
              <a:t>Autres divertissements</a:t>
            </a:r>
            <a:endParaRPr lang="fr-CA"/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 flipV="1">
            <a:off x="2486000" y="4991112"/>
            <a:ext cx="1295400" cy="9906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>
            <a:off x="1000100" y="5143512"/>
            <a:ext cx="4267200" cy="1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Kiosques alimentaires</a:t>
            </a:r>
            <a:endParaRPr lang="fr-CA"/>
          </a:p>
        </p:txBody>
      </p:sp>
      <p:sp>
        <p:nvSpPr>
          <p:cNvPr id="8198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smtClean="0"/>
              <a:t>Mousse, pop-corn, pommes de tire, crème glacée, jus, barbotines et autres friandises</a:t>
            </a:r>
          </a:p>
          <a:p>
            <a:r>
              <a:rPr lang="fr-CA" smtClean="0"/>
              <a:t>Oreilles d’éléphant et patates en fleurs</a:t>
            </a:r>
            <a:endParaRPr lang="fr-CA"/>
          </a:p>
        </p:txBody>
      </p:sp>
      <p:pic>
        <p:nvPicPr>
          <p:cNvPr id="4" name="Image 3" descr="corne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3501008"/>
            <a:ext cx="2533650" cy="2543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AGICH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30675" y="2027238"/>
            <a:ext cx="4175125" cy="4221162"/>
          </a:xfrm>
          <a:prstGeom prst="rect">
            <a:avLst/>
          </a:prstGeom>
          <a:noFill/>
        </p:spPr>
      </p:pic>
      <p:sp>
        <p:nvSpPr>
          <p:cNvPr id="6" name="ZoneTexte 5"/>
          <p:cNvSpPr txBox="1"/>
          <p:nvPr/>
        </p:nvSpPr>
        <p:spPr>
          <a:xfrm>
            <a:off x="2786050" y="428604"/>
            <a:ext cx="4929222" cy="1015663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r>
              <a:rPr lang="fr-CA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Animation</a:t>
            </a:r>
            <a:endParaRPr lang="fr-FR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-396552" y="72000"/>
            <a:ext cx="1134285" cy="6858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fr-CA" sz="5200" kern="200" spc="-1000" dirty="0" smtClean="0">
                <a:ln w="28575">
                  <a:solidFill>
                    <a:schemeClr val="tx1"/>
                  </a:solidFill>
                  <a:prstDash val="sysDot"/>
                </a:ln>
                <a:latin typeface="+mj-lt"/>
              </a:rPr>
              <a:t>FORFAITS</a:t>
            </a:r>
            <a:endParaRPr lang="fr-FR" sz="5200" kern="200" spc="-1000" dirty="0">
              <a:ln w="28575">
                <a:solidFill>
                  <a:schemeClr val="tx1"/>
                </a:solidFill>
                <a:prstDash val="sysDot"/>
              </a:ln>
              <a:latin typeface="+mj-lt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643042" y="4143380"/>
            <a:ext cx="260385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fr-CA" sz="4000" b="1" i="1" smtClean="0">
                <a:solidFill>
                  <a:srgbClr val="C00000"/>
                </a:solidFill>
                <a:latin typeface="+mn-lt"/>
              </a:rPr>
              <a:t>Duo : 125 $</a:t>
            </a:r>
          </a:p>
          <a:p>
            <a:pPr eaLnBrk="0" hangingPunct="0">
              <a:lnSpc>
                <a:spcPct val="150000"/>
              </a:lnSpc>
            </a:pPr>
            <a:r>
              <a:rPr lang="fr-CA" sz="4000" b="1" i="1" smtClean="0">
                <a:solidFill>
                  <a:srgbClr val="C00000"/>
                </a:solidFill>
                <a:latin typeface="+mn-lt"/>
              </a:rPr>
              <a:t>Trio : 175 $</a:t>
            </a:r>
            <a:endParaRPr lang="fr-FR" sz="400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3657600" y="2286000"/>
            <a:ext cx="4876800" cy="2438400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fr-CA"/>
              <a:t>La touche magique pour une activité réussie!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0" y="4648200"/>
            <a:ext cx="7391400" cy="1676400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CA"/>
              <a:t>(819) </a:t>
            </a:r>
            <a:r>
              <a:rPr lang="fr-CA" smtClean="0"/>
              <a:t>376-4020</a:t>
            </a:r>
            <a:endParaRPr lang="fr-CA"/>
          </a:p>
        </p:txBody>
      </p:sp>
      <p:sp>
        <p:nvSpPr>
          <p:cNvPr id="6" name="Titre 5"/>
          <p:cNvSpPr txBox="1">
            <a:spLocks/>
          </p:cNvSpPr>
          <p:nvPr/>
        </p:nvSpPr>
        <p:spPr>
          <a:xfrm>
            <a:off x="428596" y="57148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6000" b="0" i="0" u="none" strike="noStrike" kern="1200" cap="none" spc="-10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MAMUSE</a:t>
            </a:r>
            <a:endParaRPr kumimoji="0" lang="fr-FR" sz="6000" b="0" i="0" u="none" strike="noStrike" kern="1200" cap="none" spc="-10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rrency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Currency">
      <a:maj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10000"/>
              </a:schemeClr>
            </a:gs>
            <a:gs pos="47500">
              <a:schemeClr val="phClr">
                <a:tint val="35000"/>
                <a:satMod val="110000"/>
              </a:schemeClr>
            </a:gs>
            <a:gs pos="58500">
              <a:schemeClr val="phClr">
                <a:tint val="35000"/>
                <a:satMod val="110000"/>
              </a:schemeClr>
            </a:gs>
            <a:gs pos="100000">
              <a:schemeClr val="phClr">
                <a:tint val="8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2000"/>
                <a:satMod val="105000"/>
              </a:schemeClr>
            </a:gs>
            <a:gs pos="47500">
              <a:schemeClr val="phClr">
                <a:shade val="89000"/>
                <a:satMod val="105000"/>
              </a:schemeClr>
            </a:gs>
            <a:gs pos="58500">
              <a:schemeClr val="phClr">
                <a:shade val="89000"/>
                <a:satMod val="105000"/>
              </a:schemeClr>
            </a:gs>
            <a:gs pos="100000">
              <a:schemeClr val="phClr">
                <a:shade val="52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60000" cap="flat" cmpd="thickThin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50800" dist="63500" dir="5400000" algn="r" rotWithShape="0">
              <a:srgbClr val="000000">
                <a:alpha val="65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20000"/>
                <a:satMod val="3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8000"/>
                <a:shade val="98000"/>
                <a:satMod val="120000"/>
              </a:schemeClr>
              <a:schemeClr val="phClr">
                <a:tint val="86000"/>
                <a:shade val="92000"/>
                <a:satMod val="150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Currency</Template>
  <TotalTime>1782</TotalTime>
  <Words>86</Words>
  <Application>Microsoft Office PowerPoint</Application>
  <PresentationFormat>Affichage à l'écran (4:3)</PresentationFormat>
  <Paragraphs>23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Constantia</vt:lpstr>
      <vt:lpstr>Tahoma</vt:lpstr>
      <vt:lpstr>Wingdings</vt:lpstr>
      <vt:lpstr>Wingdings 2</vt:lpstr>
      <vt:lpstr>Currency</vt:lpstr>
      <vt:lpstr>Bienvenue dans un monde fantastique</vt:lpstr>
      <vt:lpstr>Surprises et étonnements vous attendent</vt:lpstr>
      <vt:lpstr>MAMUSE</vt:lpstr>
      <vt:lpstr>Amusements pour enfants</vt:lpstr>
      <vt:lpstr>Kiosques alimentaires</vt:lpstr>
      <vt:lpstr>Présentation PowerPoint</vt:lpstr>
      <vt:lpstr>Présentation PowerPoint</vt:lpstr>
    </vt:vector>
  </TitlesOfParts>
  <Company>Gestion Nicole Benoit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Bienvenue dans un monde fantastique!</dc:title>
  <dc:creator>Nicole Benoît</dc:creator>
  <cp:lastModifiedBy>Nicole Benoît</cp:lastModifiedBy>
  <cp:revision>90</cp:revision>
  <dcterms:created xsi:type="dcterms:W3CDTF">2000-07-11T18:46:33Z</dcterms:created>
  <dcterms:modified xsi:type="dcterms:W3CDTF">2014-03-27T13:28:43Z</dcterms:modified>
</cp:coreProperties>
</file>